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551" r:id="rId2"/>
    <p:sldId id="552" r:id="rId3"/>
    <p:sldId id="566" r:id="rId4"/>
    <p:sldId id="589" r:id="rId5"/>
    <p:sldId id="590" r:id="rId6"/>
    <p:sldId id="560" r:id="rId7"/>
    <p:sldId id="587" r:id="rId8"/>
    <p:sldId id="588" r:id="rId9"/>
    <p:sldId id="555" r:id="rId10"/>
    <p:sldId id="562" r:id="rId11"/>
    <p:sldId id="563" r:id="rId12"/>
    <p:sldId id="559" r:id="rId13"/>
    <p:sldId id="567" r:id="rId14"/>
    <p:sldId id="568" r:id="rId15"/>
    <p:sldId id="557" r:id="rId16"/>
    <p:sldId id="564" r:id="rId17"/>
    <p:sldId id="622" r:id="rId18"/>
    <p:sldId id="634" r:id="rId19"/>
    <p:sldId id="635" r:id="rId20"/>
    <p:sldId id="636" r:id="rId21"/>
    <p:sldId id="637" r:id="rId22"/>
    <p:sldId id="626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5" autoAdjust="0"/>
    <p:restoredTop sz="78512" autoAdjust="0"/>
  </p:normalViewPr>
  <p:slideViewPr>
    <p:cSldViewPr snapToGrid="0">
      <p:cViewPr varScale="1">
        <p:scale>
          <a:sx n="89" d="100"/>
          <a:sy n="89" d="100"/>
        </p:scale>
        <p:origin x="135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ier larik" userId="a582f680aa5bd454" providerId="LiveId" clId="{FC4A10E0-7FF0-4002-82D3-992CF9E706CF}"/>
    <pc:docChg chg="custSel modSld">
      <pc:chgData name="Rogier larik" userId="a582f680aa5bd454" providerId="LiveId" clId="{FC4A10E0-7FF0-4002-82D3-992CF9E706CF}" dt="2023-04-03T13:54:31.220" v="123" actId="20577"/>
      <pc:docMkLst>
        <pc:docMk/>
      </pc:docMkLst>
      <pc:sldChg chg="addSp modSp mod modNotesTx">
        <pc:chgData name="Rogier larik" userId="a582f680aa5bd454" providerId="LiveId" clId="{FC4A10E0-7FF0-4002-82D3-992CF9E706CF}" dt="2023-04-03T13:48:06.258" v="79" actId="114"/>
        <pc:sldMkLst>
          <pc:docMk/>
          <pc:sldMk cId="3538847590" sldId="552"/>
        </pc:sldMkLst>
        <pc:spChg chg="add mod">
          <ac:chgData name="Rogier larik" userId="a582f680aa5bd454" providerId="LiveId" clId="{FC4A10E0-7FF0-4002-82D3-992CF9E706CF}" dt="2023-04-03T13:48:06.258" v="79" actId="114"/>
          <ac:spMkLst>
            <pc:docMk/>
            <pc:sldMk cId="3538847590" sldId="552"/>
            <ac:spMk id="3" creationId="{BE71070E-5681-688A-62C8-512FB2967710}"/>
          </ac:spMkLst>
        </pc:spChg>
        <pc:spChg chg="mod">
          <ac:chgData name="Rogier larik" userId="a582f680aa5bd454" providerId="LiveId" clId="{FC4A10E0-7FF0-4002-82D3-992CF9E706CF}" dt="2023-04-01T13:41:31.989" v="1" actId="20577"/>
          <ac:spMkLst>
            <pc:docMk/>
            <pc:sldMk cId="3538847590" sldId="552"/>
            <ac:spMk id="4" creationId="{00000000-0000-0000-0000-000000000000}"/>
          </ac:spMkLst>
        </pc:spChg>
        <pc:picChg chg="mod">
          <ac:chgData name="Rogier larik" userId="a582f680aa5bd454" providerId="LiveId" clId="{FC4A10E0-7FF0-4002-82D3-992CF9E706CF}" dt="2023-04-03T13:47:43.280" v="18" actId="1076"/>
          <ac:picMkLst>
            <pc:docMk/>
            <pc:sldMk cId="3538847590" sldId="552"/>
            <ac:picMk id="1026" creationId="{00000000-0000-0000-0000-000000000000}"/>
          </ac:picMkLst>
        </pc:picChg>
      </pc:sldChg>
      <pc:sldChg chg="delSp modSp mod">
        <pc:chgData name="Rogier larik" userId="a582f680aa5bd454" providerId="LiveId" clId="{FC4A10E0-7FF0-4002-82D3-992CF9E706CF}" dt="2023-04-03T13:49:51.800" v="89" actId="478"/>
        <pc:sldMkLst>
          <pc:docMk/>
          <pc:sldMk cId="2083917989" sldId="555"/>
        </pc:sldMkLst>
        <pc:spChg chg="mod">
          <ac:chgData name="Rogier larik" userId="a582f680aa5bd454" providerId="LiveId" clId="{FC4A10E0-7FF0-4002-82D3-992CF9E706CF}" dt="2023-04-01T17:15:17.037" v="7" actId="20577"/>
          <ac:spMkLst>
            <pc:docMk/>
            <pc:sldMk cId="2083917989" sldId="555"/>
            <ac:spMk id="3" creationId="{00000000-0000-0000-0000-000000000000}"/>
          </ac:spMkLst>
        </pc:spChg>
        <pc:spChg chg="del">
          <ac:chgData name="Rogier larik" userId="a582f680aa5bd454" providerId="LiveId" clId="{FC4A10E0-7FF0-4002-82D3-992CF9E706CF}" dt="2023-04-03T13:49:51.800" v="89" actId="478"/>
          <ac:spMkLst>
            <pc:docMk/>
            <pc:sldMk cId="2083917989" sldId="555"/>
            <ac:spMk id="4" creationId="{00000000-0000-0000-0000-000000000000}"/>
          </ac:spMkLst>
        </pc:spChg>
      </pc:sldChg>
      <pc:sldChg chg="delSp modSp mod">
        <pc:chgData name="Rogier larik" userId="a582f680aa5bd454" providerId="LiveId" clId="{FC4A10E0-7FF0-4002-82D3-992CF9E706CF}" dt="2023-04-03T13:52:55.758" v="110" actId="20577"/>
        <pc:sldMkLst>
          <pc:docMk/>
          <pc:sldMk cId="2121907745" sldId="557"/>
        </pc:sldMkLst>
        <pc:spChg chg="mod">
          <ac:chgData name="Rogier larik" userId="a582f680aa5bd454" providerId="LiveId" clId="{FC4A10E0-7FF0-4002-82D3-992CF9E706CF}" dt="2023-04-03T13:52:55.758" v="110" actId="20577"/>
          <ac:spMkLst>
            <pc:docMk/>
            <pc:sldMk cId="2121907745" sldId="557"/>
            <ac:spMk id="2" creationId="{00000000-0000-0000-0000-000000000000}"/>
          </ac:spMkLst>
        </pc:spChg>
        <pc:spChg chg="del">
          <ac:chgData name="Rogier larik" userId="a582f680aa5bd454" providerId="LiveId" clId="{FC4A10E0-7FF0-4002-82D3-992CF9E706CF}" dt="2023-04-03T13:52:29.036" v="107" actId="478"/>
          <ac:spMkLst>
            <pc:docMk/>
            <pc:sldMk cId="2121907745" sldId="557"/>
            <ac:spMk id="4" creationId="{00000000-0000-0000-0000-000000000000}"/>
          </ac:spMkLst>
        </pc:spChg>
      </pc:sldChg>
      <pc:sldChg chg="modSp mod">
        <pc:chgData name="Rogier larik" userId="a582f680aa5bd454" providerId="LiveId" clId="{FC4A10E0-7FF0-4002-82D3-992CF9E706CF}" dt="2023-04-03T13:50:46.847" v="99" actId="20577"/>
        <pc:sldMkLst>
          <pc:docMk/>
          <pc:sldMk cId="2840799212" sldId="559"/>
        </pc:sldMkLst>
        <pc:spChg chg="mod">
          <ac:chgData name="Rogier larik" userId="a582f680aa5bd454" providerId="LiveId" clId="{FC4A10E0-7FF0-4002-82D3-992CF9E706CF}" dt="2023-04-03T13:50:46.847" v="99" actId="20577"/>
          <ac:spMkLst>
            <pc:docMk/>
            <pc:sldMk cId="2840799212" sldId="559"/>
            <ac:spMk id="2" creationId="{00000000-0000-0000-0000-000000000000}"/>
          </ac:spMkLst>
        </pc:spChg>
      </pc:sldChg>
      <pc:sldChg chg="delSp modSp mod">
        <pc:chgData name="Rogier larik" userId="a582f680aa5bd454" providerId="LiveId" clId="{FC4A10E0-7FF0-4002-82D3-992CF9E706CF}" dt="2023-04-03T13:49:41.327" v="88" actId="20577"/>
        <pc:sldMkLst>
          <pc:docMk/>
          <pc:sldMk cId="2752420982" sldId="560"/>
        </pc:sldMkLst>
        <pc:spChg chg="mod">
          <ac:chgData name="Rogier larik" userId="a582f680aa5bd454" providerId="LiveId" clId="{FC4A10E0-7FF0-4002-82D3-992CF9E706CF}" dt="2023-04-03T13:49:41.327" v="88" actId="20577"/>
          <ac:spMkLst>
            <pc:docMk/>
            <pc:sldMk cId="2752420982" sldId="560"/>
            <ac:spMk id="2" creationId="{00000000-0000-0000-0000-000000000000}"/>
          </ac:spMkLst>
        </pc:spChg>
        <pc:spChg chg="del">
          <ac:chgData name="Rogier larik" userId="a582f680aa5bd454" providerId="LiveId" clId="{FC4A10E0-7FF0-4002-82D3-992CF9E706CF}" dt="2023-04-03T13:49:18.592" v="83" actId="478"/>
          <ac:spMkLst>
            <pc:docMk/>
            <pc:sldMk cId="2752420982" sldId="560"/>
            <ac:spMk id="4" creationId="{00000000-0000-0000-0000-000000000000}"/>
          </ac:spMkLst>
        </pc:spChg>
      </pc:sldChg>
      <pc:sldChg chg="delSp modSp mod">
        <pc:chgData name="Rogier larik" userId="a582f680aa5bd454" providerId="LiveId" clId="{FC4A10E0-7FF0-4002-82D3-992CF9E706CF}" dt="2023-04-03T13:50:37.712" v="96" actId="20577"/>
        <pc:sldMkLst>
          <pc:docMk/>
          <pc:sldMk cId="2596214739" sldId="562"/>
        </pc:sldMkLst>
        <pc:spChg chg="mod">
          <ac:chgData name="Rogier larik" userId="a582f680aa5bd454" providerId="LiveId" clId="{FC4A10E0-7FF0-4002-82D3-992CF9E706CF}" dt="2023-04-03T13:50:37.712" v="96" actId="20577"/>
          <ac:spMkLst>
            <pc:docMk/>
            <pc:sldMk cId="2596214739" sldId="562"/>
            <ac:spMk id="2" creationId="{00000000-0000-0000-0000-000000000000}"/>
          </ac:spMkLst>
        </pc:spChg>
        <pc:spChg chg="mod">
          <ac:chgData name="Rogier larik" userId="a582f680aa5bd454" providerId="LiveId" clId="{FC4A10E0-7FF0-4002-82D3-992CF9E706CF}" dt="2023-04-01T17:15:42.183" v="12" actId="20577"/>
          <ac:spMkLst>
            <pc:docMk/>
            <pc:sldMk cId="2596214739" sldId="562"/>
            <ac:spMk id="3" creationId="{00000000-0000-0000-0000-000000000000}"/>
          </ac:spMkLst>
        </pc:spChg>
        <pc:spChg chg="del">
          <ac:chgData name="Rogier larik" userId="a582f680aa5bd454" providerId="LiveId" clId="{FC4A10E0-7FF0-4002-82D3-992CF9E706CF}" dt="2023-04-03T13:49:55.749" v="90" actId="478"/>
          <ac:spMkLst>
            <pc:docMk/>
            <pc:sldMk cId="2596214739" sldId="562"/>
            <ac:spMk id="4" creationId="{00000000-0000-0000-0000-000000000000}"/>
          </ac:spMkLst>
        </pc:spChg>
        <pc:picChg chg="mod">
          <ac:chgData name="Rogier larik" userId="a582f680aa5bd454" providerId="LiveId" clId="{FC4A10E0-7FF0-4002-82D3-992CF9E706CF}" dt="2023-04-03T13:50:06.638" v="94" actId="1076"/>
          <ac:picMkLst>
            <pc:docMk/>
            <pc:sldMk cId="2596214739" sldId="562"/>
            <ac:picMk id="3074" creationId="{00000000-0000-0000-0000-000000000000}"/>
          </ac:picMkLst>
        </pc:picChg>
      </pc:sldChg>
      <pc:sldChg chg="modSp mod">
        <pc:chgData name="Rogier larik" userId="a582f680aa5bd454" providerId="LiveId" clId="{FC4A10E0-7FF0-4002-82D3-992CF9E706CF}" dt="2023-04-03T13:50:43.182" v="98" actId="20577"/>
        <pc:sldMkLst>
          <pc:docMk/>
          <pc:sldMk cId="685580929" sldId="563"/>
        </pc:sldMkLst>
        <pc:spChg chg="mod">
          <ac:chgData name="Rogier larik" userId="a582f680aa5bd454" providerId="LiveId" clId="{FC4A10E0-7FF0-4002-82D3-992CF9E706CF}" dt="2023-04-03T13:50:43.182" v="98" actId="20577"/>
          <ac:spMkLst>
            <pc:docMk/>
            <pc:sldMk cId="685580929" sldId="563"/>
            <ac:spMk id="2" creationId="{00000000-0000-0000-0000-000000000000}"/>
          </ac:spMkLst>
        </pc:spChg>
        <pc:spChg chg="mod">
          <ac:chgData name="Rogier larik" userId="a582f680aa5bd454" providerId="LiveId" clId="{FC4A10E0-7FF0-4002-82D3-992CF9E706CF}" dt="2023-04-01T17:15:56.615" v="17" actId="20577"/>
          <ac:spMkLst>
            <pc:docMk/>
            <pc:sldMk cId="685580929" sldId="563"/>
            <ac:spMk id="3" creationId="{00000000-0000-0000-0000-000000000000}"/>
          </ac:spMkLst>
        </pc:spChg>
      </pc:sldChg>
      <pc:sldChg chg="delSp modSp mod">
        <pc:chgData name="Rogier larik" userId="a582f680aa5bd454" providerId="LiveId" clId="{FC4A10E0-7FF0-4002-82D3-992CF9E706CF}" dt="2023-04-03T13:52:53.454" v="109" actId="20577"/>
        <pc:sldMkLst>
          <pc:docMk/>
          <pc:sldMk cId="2488868328" sldId="564"/>
        </pc:sldMkLst>
        <pc:spChg chg="mod">
          <ac:chgData name="Rogier larik" userId="a582f680aa5bd454" providerId="LiveId" clId="{FC4A10E0-7FF0-4002-82D3-992CF9E706CF}" dt="2023-04-03T13:52:53.454" v="109" actId="20577"/>
          <ac:spMkLst>
            <pc:docMk/>
            <pc:sldMk cId="2488868328" sldId="564"/>
            <ac:spMk id="2" creationId="{00000000-0000-0000-0000-000000000000}"/>
          </ac:spMkLst>
        </pc:spChg>
        <pc:spChg chg="del">
          <ac:chgData name="Rogier larik" userId="a582f680aa5bd454" providerId="LiveId" clId="{FC4A10E0-7FF0-4002-82D3-992CF9E706CF}" dt="2023-04-03T13:52:34.256" v="108" actId="478"/>
          <ac:spMkLst>
            <pc:docMk/>
            <pc:sldMk cId="2488868328" sldId="564"/>
            <ac:spMk id="4" creationId="{00000000-0000-0000-0000-000000000000}"/>
          </ac:spMkLst>
        </pc:spChg>
      </pc:sldChg>
      <pc:sldChg chg="delSp mod">
        <pc:chgData name="Rogier larik" userId="a582f680aa5bd454" providerId="LiveId" clId="{FC4A10E0-7FF0-4002-82D3-992CF9E706CF}" dt="2023-04-03T13:48:15.004" v="80" actId="478"/>
        <pc:sldMkLst>
          <pc:docMk/>
          <pc:sldMk cId="150650427" sldId="566"/>
        </pc:sldMkLst>
        <pc:spChg chg="del">
          <ac:chgData name="Rogier larik" userId="a582f680aa5bd454" providerId="LiveId" clId="{FC4A10E0-7FF0-4002-82D3-992CF9E706CF}" dt="2023-04-03T13:48:15.004" v="80" actId="478"/>
          <ac:spMkLst>
            <pc:docMk/>
            <pc:sldMk cId="150650427" sldId="566"/>
            <ac:spMk id="4" creationId="{00000000-0000-0000-0000-000000000000}"/>
          </ac:spMkLst>
        </pc:spChg>
      </pc:sldChg>
      <pc:sldChg chg="delSp modSp mod">
        <pc:chgData name="Rogier larik" userId="a582f680aa5bd454" providerId="LiveId" clId="{FC4A10E0-7FF0-4002-82D3-992CF9E706CF}" dt="2023-04-03T13:51:43.039" v="105" actId="20577"/>
        <pc:sldMkLst>
          <pc:docMk/>
          <pc:sldMk cId="1352877153" sldId="567"/>
        </pc:sldMkLst>
        <pc:spChg chg="mod">
          <ac:chgData name="Rogier larik" userId="a582f680aa5bd454" providerId="LiveId" clId="{FC4A10E0-7FF0-4002-82D3-992CF9E706CF}" dt="2023-04-03T13:51:43.039" v="105" actId="20577"/>
          <ac:spMkLst>
            <pc:docMk/>
            <pc:sldMk cId="1352877153" sldId="567"/>
            <ac:spMk id="2" creationId="{00000000-0000-0000-0000-000000000000}"/>
          </ac:spMkLst>
        </pc:spChg>
        <pc:spChg chg="mod">
          <ac:chgData name="Rogier larik" userId="a582f680aa5bd454" providerId="LiveId" clId="{FC4A10E0-7FF0-4002-82D3-992CF9E706CF}" dt="2023-04-03T13:51:15.073" v="103" actId="20577"/>
          <ac:spMkLst>
            <pc:docMk/>
            <pc:sldMk cId="1352877153" sldId="567"/>
            <ac:spMk id="3" creationId="{00000000-0000-0000-0000-000000000000}"/>
          </ac:spMkLst>
        </pc:spChg>
        <pc:spChg chg="del">
          <ac:chgData name="Rogier larik" userId="a582f680aa5bd454" providerId="LiveId" clId="{FC4A10E0-7FF0-4002-82D3-992CF9E706CF}" dt="2023-04-03T13:51:32.527" v="104" actId="478"/>
          <ac:spMkLst>
            <pc:docMk/>
            <pc:sldMk cId="1352877153" sldId="567"/>
            <ac:spMk id="4" creationId="{00000000-0000-0000-0000-000000000000}"/>
          </ac:spMkLst>
        </pc:spChg>
        <pc:picChg chg="mod">
          <ac:chgData name="Rogier larik" userId="a582f680aa5bd454" providerId="LiveId" clId="{FC4A10E0-7FF0-4002-82D3-992CF9E706CF}" dt="2023-04-03T13:51:08.686" v="100" actId="1076"/>
          <ac:picMkLst>
            <pc:docMk/>
            <pc:sldMk cId="1352877153" sldId="567"/>
            <ac:picMk id="6146" creationId="{00000000-0000-0000-0000-000000000000}"/>
          </ac:picMkLst>
        </pc:picChg>
      </pc:sldChg>
      <pc:sldChg chg="modSp mod">
        <pc:chgData name="Rogier larik" userId="a582f680aa5bd454" providerId="LiveId" clId="{FC4A10E0-7FF0-4002-82D3-992CF9E706CF}" dt="2023-04-03T13:51:48.303" v="106" actId="20577"/>
        <pc:sldMkLst>
          <pc:docMk/>
          <pc:sldMk cId="1401571657" sldId="568"/>
        </pc:sldMkLst>
        <pc:spChg chg="mod">
          <ac:chgData name="Rogier larik" userId="a582f680aa5bd454" providerId="LiveId" clId="{FC4A10E0-7FF0-4002-82D3-992CF9E706CF}" dt="2023-04-03T13:51:48.303" v="106" actId="20577"/>
          <ac:spMkLst>
            <pc:docMk/>
            <pc:sldMk cId="1401571657" sldId="568"/>
            <ac:spMk id="2" creationId="{00000000-0000-0000-0000-000000000000}"/>
          </ac:spMkLst>
        </pc:spChg>
      </pc:sldChg>
      <pc:sldChg chg="delSp modSp mod">
        <pc:chgData name="Rogier larik" userId="a582f680aa5bd454" providerId="LiveId" clId="{FC4A10E0-7FF0-4002-82D3-992CF9E706CF}" dt="2023-04-03T13:49:38.007" v="87" actId="20577"/>
        <pc:sldMkLst>
          <pc:docMk/>
          <pc:sldMk cId="2094874124" sldId="587"/>
        </pc:sldMkLst>
        <pc:spChg chg="mod">
          <ac:chgData name="Rogier larik" userId="a582f680aa5bd454" providerId="LiveId" clId="{FC4A10E0-7FF0-4002-82D3-992CF9E706CF}" dt="2023-04-03T13:49:38.007" v="87" actId="20577"/>
          <ac:spMkLst>
            <pc:docMk/>
            <pc:sldMk cId="2094874124" sldId="587"/>
            <ac:spMk id="2" creationId="{00000000-0000-0000-0000-000000000000}"/>
          </ac:spMkLst>
        </pc:spChg>
        <pc:spChg chg="del">
          <ac:chgData name="Rogier larik" userId="a582f680aa5bd454" providerId="LiveId" clId="{FC4A10E0-7FF0-4002-82D3-992CF9E706CF}" dt="2023-04-03T13:49:15.575" v="82" actId="478"/>
          <ac:spMkLst>
            <pc:docMk/>
            <pc:sldMk cId="2094874124" sldId="587"/>
            <ac:spMk id="4" creationId="{00000000-0000-0000-0000-000000000000}"/>
          </ac:spMkLst>
        </pc:spChg>
      </pc:sldChg>
      <pc:sldChg chg="delSp modSp mod">
        <pc:chgData name="Rogier larik" userId="a582f680aa5bd454" providerId="LiveId" clId="{FC4A10E0-7FF0-4002-82D3-992CF9E706CF}" dt="2023-04-03T13:49:34.365" v="86" actId="20577"/>
        <pc:sldMkLst>
          <pc:docMk/>
          <pc:sldMk cId="1762755404" sldId="588"/>
        </pc:sldMkLst>
        <pc:spChg chg="mod">
          <ac:chgData name="Rogier larik" userId="a582f680aa5bd454" providerId="LiveId" clId="{FC4A10E0-7FF0-4002-82D3-992CF9E706CF}" dt="2023-04-03T13:49:34.365" v="86" actId="20577"/>
          <ac:spMkLst>
            <pc:docMk/>
            <pc:sldMk cId="1762755404" sldId="588"/>
            <ac:spMk id="2" creationId="{00000000-0000-0000-0000-000000000000}"/>
          </ac:spMkLst>
        </pc:spChg>
        <pc:spChg chg="del">
          <ac:chgData name="Rogier larik" userId="a582f680aa5bd454" providerId="LiveId" clId="{FC4A10E0-7FF0-4002-82D3-992CF9E706CF}" dt="2023-04-03T13:49:25.135" v="85" actId="478"/>
          <ac:spMkLst>
            <pc:docMk/>
            <pc:sldMk cId="1762755404" sldId="588"/>
            <ac:spMk id="4" creationId="{00000000-0000-0000-0000-000000000000}"/>
          </ac:spMkLst>
        </pc:spChg>
      </pc:sldChg>
      <pc:sldChg chg="delSp mod">
        <pc:chgData name="Rogier larik" userId="a582f680aa5bd454" providerId="LiveId" clId="{FC4A10E0-7FF0-4002-82D3-992CF9E706CF}" dt="2023-04-03T13:48:20.751" v="81" actId="478"/>
        <pc:sldMkLst>
          <pc:docMk/>
          <pc:sldMk cId="2115482915" sldId="589"/>
        </pc:sldMkLst>
        <pc:spChg chg="del">
          <ac:chgData name="Rogier larik" userId="a582f680aa5bd454" providerId="LiveId" clId="{FC4A10E0-7FF0-4002-82D3-992CF9E706CF}" dt="2023-04-03T13:48:20.751" v="81" actId="478"/>
          <ac:spMkLst>
            <pc:docMk/>
            <pc:sldMk cId="2115482915" sldId="589"/>
            <ac:spMk id="4" creationId="{00000000-0000-0000-0000-000000000000}"/>
          </ac:spMkLst>
        </pc:spChg>
      </pc:sldChg>
      <pc:sldChg chg="delSp mod">
        <pc:chgData name="Rogier larik" userId="a582f680aa5bd454" providerId="LiveId" clId="{FC4A10E0-7FF0-4002-82D3-992CF9E706CF}" dt="2023-04-03T13:49:21.021" v="84" actId="478"/>
        <pc:sldMkLst>
          <pc:docMk/>
          <pc:sldMk cId="4123369453" sldId="590"/>
        </pc:sldMkLst>
        <pc:spChg chg="del">
          <ac:chgData name="Rogier larik" userId="a582f680aa5bd454" providerId="LiveId" clId="{FC4A10E0-7FF0-4002-82D3-992CF9E706CF}" dt="2023-04-03T13:49:21.021" v="84" actId="478"/>
          <ac:spMkLst>
            <pc:docMk/>
            <pc:sldMk cId="4123369453" sldId="590"/>
            <ac:spMk id="4" creationId="{00000000-0000-0000-0000-000000000000}"/>
          </ac:spMkLst>
        </pc:spChg>
      </pc:sldChg>
      <pc:sldChg chg="modSp mod">
        <pc:chgData name="Rogier larik" userId="a582f680aa5bd454" providerId="LiveId" clId="{FC4A10E0-7FF0-4002-82D3-992CF9E706CF}" dt="2023-04-03T13:52:58.686" v="111" actId="20577"/>
        <pc:sldMkLst>
          <pc:docMk/>
          <pc:sldMk cId="2242599260" sldId="622"/>
        </pc:sldMkLst>
        <pc:spChg chg="mod">
          <ac:chgData name="Rogier larik" userId="a582f680aa5bd454" providerId="LiveId" clId="{FC4A10E0-7FF0-4002-82D3-992CF9E706CF}" dt="2023-04-03T13:52:58.686" v="111" actId="20577"/>
          <ac:spMkLst>
            <pc:docMk/>
            <pc:sldMk cId="2242599260" sldId="622"/>
            <ac:spMk id="2" creationId="{00000000-0000-0000-0000-000000000000}"/>
          </ac:spMkLst>
        </pc:spChg>
      </pc:sldChg>
      <pc:sldChg chg="modSp mod">
        <pc:chgData name="Rogier larik" userId="a582f680aa5bd454" providerId="LiveId" clId="{FC4A10E0-7FF0-4002-82D3-992CF9E706CF}" dt="2023-04-03T13:53:26.480" v="114" actId="20577"/>
        <pc:sldMkLst>
          <pc:docMk/>
          <pc:sldMk cId="584730792" sldId="634"/>
        </pc:sldMkLst>
        <pc:spChg chg="mod">
          <ac:chgData name="Rogier larik" userId="a582f680aa5bd454" providerId="LiveId" clId="{FC4A10E0-7FF0-4002-82D3-992CF9E706CF}" dt="2023-04-03T13:53:26.480" v="114" actId="20577"/>
          <ac:spMkLst>
            <pc:docMk/>
            <pc:sldMk cId="584730792" sldId="634"/>
            <ac:spMk id="2" creationId="{00000000-0000-0000-0000-000000000000}"/>
          </ac:spMkLst>
        </pc:spChg>
      </pc:sldChg>
      <pc:sldChg chg="delSp modSp mod">
        <pc:chgData name="Rogier larik" userId="a582f680aa5bd454" providerId="LiveId" clId="{FC4A10E0-7FF0-4002-82D3-992CF9E706CF}" dt="2023-04-03T13:54:11.132" v="120" actId="478"/>
        <pc:sldMkLst>
          <pc:docMk/>
          <pc:sldMk cId="3582741431" sldId="635"/>
        </pc:sldMkLst>
        <pc:spChg chg="mod">
          <ac:chgData name="Rogier larik" userId="a582f680aa5bd454" providerId="LiveId" clId="{FC4A10E0-7FF0-4002-82D3-992CF9E706CF}" dt="2023-04-03T13:53:46.486" v="116" actId="20577"/>
          <ac:spMkLst>
            <pc:docMk/>
            <pc:sldMk cId="3582741431" sldId="635"/>
            <ac:spMk id="2" creationId="{00000000-0000-0000-0000-000000000000}"/>
          </ac:spMkLst>
        </pc:spChg>
        <pc:spChg chg="del">
          <ac:chgData name="Rogier larik" userId="a582f680aa5bd454" providerId="LiveId" clId="{FC4A10E0-7FF0-4002-82D3-992CF9E706CF}" dt="2023-04-03T13:54:11.132" v="120" actId="478"/>
          <ac:spMkLst>
            <pc:docMk/>
            <pc:sldMk cId="3582741431" sldId="635"/>
            <ac:spMk id="4" creationId="{00000000-0000-0000-0000-000000000000}"/>
          </ac:spMkLst>
        </pc:spChg>
      </pc:sldChg>
      <pc:sldChg chg="delSp modSp mod">
        <pc:chgData name="Rogier larik" userId="a582f680aa5bd454" providerId="LiveId" clId="{FC4A10E0-7FF0-4002-82D3-992CF9E706CF}" dt="2023-04-03T13:54:08.511" v="119" actId="478"/>
        <pc:sldMkLst>
          <pc:docMk/>
          <pc:sldMk cId="4006438070" sldId="636"/>
        </pc:sldMkLst>
        <pc:spChg chg="mod">
          <ac:chgData name="Rogier larik" userId="a582f680aa5bd454" providerId="LiveId" clId="{FC4A10E0-7FF0-4002-82D3-992CF9E706CF}" dt="2023-04-03T13:54:00.310" v="118" actId="20577"/>
          <ac:spMkLst>
            <pc:docMk/>
            <pc:sldMk cId="4006438070" sldId="636"/>
            <ac:spMk id="2" creationId="{00000000-0000-0000-0000-000000000000}"/>
          </ac:spMkLst>
        </pc:spChg>
        <pc:spChg chg="del">
          <ac:chgData name="Rogier larik" userId="a582f680aa5bd454" providerId="LiveId" clId="{FC4A10E0-7FF0-4002-82D3-992CF9E706CF}" dt="2023-04-03T13:54:08.511" v="119" actId="478"/>
          <ac:spMkLst>
            <pc:docMk/>
            <pc:sldMk cId="4006438070" sldId="636"/>
            <ac:spMk id="4" creationId="{00000000-0000-0000-0000-000000000000}"/>
          </ac:spMkLst>
        </pc:spChg>
      </pc:sldChg>
      <pc:sldChg chg="modSp mod">
        <pc:chgData name="Rogier larik" userId="a582f680aa5bd454" providerId="LiveId" clId="{FC4A10E0-7FF0-4002-82D3-992CF9E706CF}" dt="2023-04-03T13:54:31.220" v="123" actId="20577"/>
        <pc:sldMkLst>
          <pc:docMk/>
          <pc:sldMk cId="215740279" sldId="637"/>
        </pc:sldMkLst>
        <pc:spChg chg="mod">
          <ac:chgData name="Rogier larik" userId="a582f680aa5bd454" providerId="LiveId" clId="{FC4A10E0-7FF0-4002-82D3-992CF9E706CF}" dt="2023-04-03T13:54:19.277" v="122" actId="20577"/>
          <ac:spMkLst>
            <pc:docMk/>
            <pc:sldMk cId="215740279" sldId="637"/>
            <ac:spMk id="2" creationId="{00000000-0000-0000-0000-000000000000}"/>
          </ac:spMkLst>
        </pc:spChg>
        <pc:spChg chg="mod">
          <ac:chgData name="Rogier larik" userId="a582f680aa5bd454" providerId="LiveId" clId="{FC4A10E0-7FF0-4002-82D3-992CF9E706CF}" dt="2023-04-03T13:54:31.220" v="123" actId="20577"/>
          <ac:spMkLst>
            <pc:docMk/>
            <pc:sldMk cId="215740279" sldId="637"/>
            <ac:spMk id="5" creationId="{00000000-0000-0000-0000-000000000000}"/>
          </ac:spMkLst>
        </pc:spChg>
      </pc:sldChg>
    </pc:docChg>
  </pc:docChgLst>
  <pc:docChgLst>
    <pc:chgData name="Anne-Margreeth Krijger" userId="45bf6bf6-40a8-4659-a855-e41ea21ec5db" providerId="ADAL" clId="{A981C564-E957-4001-AF76-1A6F0BA37326}"/>
    <pc:docChg chg="delSld">
      <pc:chgData name="Anne-Margreeth Krijger" userId="45bf6bf6-40a8-4659-a855-e41ea21ec5db" providerId="ADAL" clId="{A981C564-E957-4001-AF76-1A6F0BA37326}" dt="2023-03-29T19:03:56.907" v="8" actId="47"/>
      <pc:docMkLst>
        <pc:docMk/>
      </pc:docMkLst>
      <pc:sldChg chg="del">
        <pc:chgData name="Anne-Margreeth Krijger" userId="45bf6bf6-40a8-4659-a855-e41ea21ec5db" providerId="ADAL" clId="{A981C564-E957-4001-AF76-1A6F0BA37326}" dt="2023-03-29T19:03:39.895" v="0" actId="47"/>
        <pc:sldMkLst>
          <pc:docMk/>
          <pc:sldMk cId="4146578434" sldId="611"/>
        </pc:sldMkLst>
      </pc:sldChg>
      <pc:sldChg chg="del">
        <pc:chgData name="Anne-Margreeth Krijger" userId="45bf6bf6-40a8-4659-a855-e41ea21ec5db" providerId="ADAL" clId="{A981C564-E957-4001-AF76-1A6F0BA37326}" dt="2023-03-29T19:03:53.495" v="2" actId="47"/>
        <pc:sldMkLst>
          <pc:docMk/>
          <pc:sldMk cId="2150600943" sldId="614"/>
        </pc:sldMkLst>
      </pc:sldChg>
      <pc:sldChg chg="del">
        <pc:chgData name="Anne-Margreeth Krijger" userId="45bf6bf6-40a8-4659-a855-e41ea21ec5db" providerId="ADAL" clId="{A981C564-E957-4001-AF76-1A6F0BA37326}" dt="2023-03-29T19:03:53.941" v="3" actId="47"/>
        <pc:sldMkLst>
          <pc:docMk/>
          <pc:sldMk cId="4155395462" sldId="615"/>
        </pc:sldMkLst>
      </pc:sldChg>
      <pc:sldChg chg="del">
        <pc:chgData name="Anne-Margreeth Krijger" userId="45bf6bf6-40a8-4659-a855-e41ea21ec5db" providerId="ADAL" clId="{A981C564-E957-4001-AF76-1A6F0BA37326}" dt="2023-03-29T19:03:54.456" v="4" actId="47"/>
        <pc:sldMkLst>
          <pc:docMk/>
          <pc:sldMk cId="2523974143" sldId="616"/>
        </pc:sldMkLst>
      </pc:sldChg>
      <pc:sldChg chg="del">
        <pc:chgData name="Anne-Margreeth Krijger" userId="45bf6bf6-40a8-4659-a855-e41ea21ec5db" providerId="ADAL" clId="{A981C564-E957-4001-AF76-1A6F0BA37326}" dt="2023-03-29T19:03:54.942" v="5" actId="47"/>
        <pc:sldMkLst>
          <pc:docMk/>
          <pc:sldMk cId="3244864051" sldId="617"/>
        </pc:sldMkLst>
      </pc:sldChg>
      <pc:sldChg chg="del">
        <pc:chgData name="Anne-Margreeth Krijger" userId="45bf6bf6-40a8-4659-a855-e41ea21ec5db" providerId="ADAL" clId="{A981C564-E957-4001-AF76-1A6F0BA37326}" dt="2023-03-29T19:03:55.427" v="6" actId="47"/>
        <pc:sldMkLst>
          <pc:docMk/>
          <pc:sldMk cId="4208996692" sldId="618"/>
        </pc:sldMkLst>
      </pc:sldChg>
      <pc:sldChg chg="del">
        <pc:chgData name="Anne-Margreeth Krijger" userId="45bf6bf6-40a8-4659-a855-e41ea21ec5db" providerId="ADAL" clId="{A981C564-E957-4001-AF76-1A6F0BA37326}" dt="2023-03-29T19:03:53.005" v="1" actId="47"/>
        <pc:sldMkLst>
          <pc:docMk/>
          <pc:sldMk cId="31278859" sldId="621"/>
        </pc:sldMkLst>
      </pc:sldChg>
      <pc:sldChg chg="del">
        <pc:chgData name="Anne-Margreeth Krijger" userId="45bf6bf6-40a8-4659-a855-e41ea21ec5db" providerId="ADAL" clId="{A981C564-E957-4001-AF76-1A6F0BA37326}" dt="2023-03-29T19:03:56.047" v="7" actId="47"/>
        <pc:sldMkLst>
          <pc:docMk/>
          <pc:sldMk cId="3449417338" sldId="623"/>
        </pc:sldMkLst>
      </pc:sldChg>
      <pc:sldChg chg="del">
        <pc:chgData name="Anne-Margreeth Krijger" userId="45bf6bf6-40a8-4659-a855-e41ea21ec5db" providerId="ADAL" clId="{A981C564-E957-4001-AF76-1A6F0BA37326}" dt="2023-03-29T19:03:56.907" v="8" actId="47"/>
        <pc:sldMkLst>
          <pc:docMk/>
          <pc:sldMk cId="1842548167" sldId="624"/>
        </pc:sldMkLst>
      </pc:sldChg>
    </pc:docChg>
  </pc:docChgLst>
  <pc:docChgLst>
    <pc:chgData name="Anne-Margreeth Krijger" userId="45bf6bf6-40a8-4659-a855-e41ea21ec5db" providerId="ADAL" clId="{55915B8F-77B5-413A-869E-0F6E3C4F7DEF}"/>
    <pc:docChg chg="custSel delSld modSld">
      <pc:chgData name="Anne-Margreeth Krijger" userId="45bf6bf6-40a8-4659-a855-e41ea21ec5db" providerId="ADAL" clId="{55915B8F-77B5-413A-869E-0F6E3C4F7DEF}" dt="2022-11-16T11:29:41.430" v="62" actId="47"/>
      <pc:docMkLst>
        <pc:docMk/>
      </pc:docMkLst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575088515" sldId="422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3746244915" sldId="423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3048551768" sldId="424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638814925" sldId="425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1158318216" sldId="426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469320439" sldId="427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4210789553" sldId="428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431443572" sldId="429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1752622153" sldId="430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3174625641" sldId="431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617888832" sldId="444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1140692816" sldId="445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299857864" sldId="446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1520676590" sldId="447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170565185" sldId="448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1199024044" sldId="449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3570021549" sldId="450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4075509033" sldId="451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33049234" sldId="452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157637737" sldId="548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212393415" sldId="550"/>
        </pc:sldMkLst>
      </pc:sldChg>
      <pc:sldChg chg="del">
        <pc:chgData name="Anne-Margreeth Krijger" userId="45bf6bf6-40a8-4659-a855-e41ea21ec5db" providerId="ADAL" clId="{55915B8F-77B5-413A-869E-0F6E3C4F7DEF}" dt="2022-11-16T11:29:13.409" v="55" actId="47"/>
        <pc:sldMkLst>
          <pc:docMk/>
          <pc:sldMk cId="3229715051" sldId="556"/>
        </pc:sldMkLst>
      </pc:sldChg>
      <pc:sldChg chg="del">
        <pc:chgData name="Anne-Margreeth Krijger" userId="45bf6bf6-40a8-4659-a855-e41ea21ec5db" providerId="ADAL" clId="{55915B8F-77B5-413A-869E-0F6E3C4F7DEF}" dt="2022-11-16T11:29:15.806" v="57" actId="47"/>
        <pc:sldMkLst>
          <pc:docMk/>
          <pc:sldMk cId="2415054484" sldId="558"/>
        </pc:sldMkLst>
      </pc:sldChg>
      <pc:sldChg chg="del">
        <pc:chgData name="Anne-Margreeth Krijger" userId="45bf6bf6-40a8-4659-a855-e41ea21ec5db" providerId="ADAL" clId="{55915B8F-77B5-413A-869E-0F6E3C4F7DEF}" dt="2022-11-16T11:29:27.786" v="61" actId="47"/>
        <pc:sldMkLst>
          <pc:docMk/>
          <pc:sldMk cId="3176797760" sldId="565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109608715" sldId="571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348612923" sldId="572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646822388" sldId="573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1929572604" sldId="576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736825662" sldId="577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134055392" sldId="578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854232698" sldId="579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1728748206" sldId="581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4510831" sldId="582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1138015720" sldId="583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2817325593" sldId="584"/>
        </pc:sldMkLst>
      </pc:sldChg>
      <pc:sldChg chg="del">
        <pc:chgData name="Anne-Margreeth Krijger" userId="45bf6bf6-40a8-4659-a855-e41ea21ec5db" providerId="ADAL" clId="{55915B8F-77B5-413A-869E-0F6E3C4F7DEF}" dt="2022-11-16T11:29:41.430" v="62" actId="47"/>
        <pc:sldMkLst>
          <pc:docMk/>
          <pc:sldMk cId="1795921555" sldId="585"/>
        </pc:sldMkLst>
      </pc:sldChg>
      <pc:sldChg chg="del">
        <pc:chgData name="Anne-Margreeth Krijger" userId="45bf6bf6-40a8-4659-a855-e41ea21ec5db" providerId="ADAL" clId="{55915B8F-77B5-413A-869E-0F6E3C4F7DEF}" dt="2022-11-16T11:27:50.470" v="0" actId="47"/>
        <pc:sldMkLst>
          <pc:docMk/>
          <pc:sldMk cId="4081351306" sldId="601"/>
        </pc:sldMkLst>
      </pc:sldChg>
      <pc:sldChg chg="del">
        <pc:chgData name="Anne-Margreeth Krijger" userId="45bf6bf6-40a8-4659-a855-e41ea21ec5db" providerId="ADAL" clId="{55915B8F-77B5-413A-869E-0F6E3C4F7DEF}" dt="2022-11-16T11:27:50.470" v="0" actId="47"/>
        <pc:sldMkLst>
          <pc:docMk/>
          <pc:sldMk cId="364285047" sldId="603"/>
        </pc:sldMkLst>
      </pc:sldChg>
      <pc:sldChg chg="del">
        <pc:chgData name="Anne-Margreeth Krijger" userId="45bf6bf6-40a8-4659-a855-e41ea21ec5db" providerId="ADAL" clId="{55915B8F-77B5-413A-869E-0F6E3C4F7DEF}" dt="2022-11-16T11:27:50.470" v="0" actId="47"/>
        <pc:sldMkLst>
          <pc:docMk/>
          <pc:sldMk cId="455003630" sldId="605"/>
        </pc:sldMkLst>
      </pc:sldChg>
      <pc:sldChg chg="del">
        <pc:chgData name="Anne-Margreeth Krijger" userId="45bf6bf6-40a8-4659-a855-e41ea21ec5db" providerId="ADAL" clId="{55915B8F-77B5-413A-869E-0F6E3C4F7DEF}" dt="2022-11-16T11:27:50.470" v="0" actId="47"/>
        <pc:sldMkLst>
          <pc:docMk/>
          <pc:sldMk cId="357413001" sldId="606"/>
        </pc:sldMkLst>
      </pc:sldChg>
      <pc:sldChg chg="del">
        <pc:chgData name="Anne-Margreeth Krijger" userId="45bf6bf6-40a8-4659-a855-e41ea21ec5db" providerId="ADAL" clId="{55915B8F-77B5-413A-869E-0F6E3C4F7DEF}" dt="2022-11-16T11:28:26.987" v="1" actId="47"/>
        <pc:sldMkLst>
          <pc:docMk/>
          <pc:sldMk cId="98465267" sldId="607"/>
        </pc:sldMkLst>
      </pc:sldChg>
      <pc:sldChg chg="del">
        <pc:chgData name="Anne-Margreeth Krijger" userId="45bf6bf6-40a8-4659-a855-e41ea21ec5db" providerId="ADAL" clId="{55915B8F-77B5-413A-869E-0F6E3C4F7DEF}" dt="2022-11-16T11:28:26.987" v="1" actId="47"/>
        <pc:sldMkLst>
          <pc:docMk/>
          <pc:sldMk cId="2784599101" sldId="608"/>
        </pc:sldMkLst>
      </pc:sldChg>
      <pc:sldChg chg="del">
        <pc:chgData name="Anne-Margreeth Krijger" userId="45bf6bf6-40a8-4659-a855-e41ea21ec5db" providerId="ADAL" clId="{55915B8F-77B5-413A-869E-0F6E3C4F7DEF}" dt="2022-11-16T11:28:26.987" v="1" actId="47"/>
        <pc:sldMkLst>
          <pc:docMk/>
          <pc:sldMk cId="1431461588" sldId="609"/>
        </pc:sldMkLst>
      </pc:sldChg>
      <pc:sldChg chg="del">
        <pc:chgData name="Anne-Margreeth Krijger" userId="45bf6bf6-40a8-4659-a855-e41ea21ec5db" providerId="ADAL" clId="{55915B8F-77B5-413A-869E-0F6E3C4F7DEF}" dt="2022-11-16T11:28:26.987" v="1" actId="47"/>
        <pc:sldMkLst>
          <pc:docMk/>
          <pc:sldMk cId="3869588610" sldId="610"/>
        </pc:sldMkLst>
      </pc:sldChg>
      <pc:sldChg chg="delSp mod delAnim">
        <pc:chgData name="Anne-Margreeth Krijger" userId="45bf6bf6-40a8-4659-a855-e41ea21ec5db" providerId="ADAL" clId="{55915B8F-77B5-413A-869E-0F6E3C4F7DEF}" dt="2022-11-16T11:28:55.771" v="54" actId="478"/>
        <pc:sldMkLst>
          <pc:docMk/>
          <pc:sldMk cId="4146578434" sldId="611"/>
        </pc:sldMkLst>
        <pc:spChg chg="del">
          <ac:chgData name="Anne-Margreeth Krijger" userId="45bf6bf6-40a8-4659-a855-e41ea21ec5db" providerId="ADAL" clId="{55915B8F-77B5-413A-869E-0F6E3C4F7DEF}" dt="2022-11-16T11:28:55.771" v="54" actId="478"/>
          <ac:spMkLst>
            <pc:docMk/>
            <pc:sldMk cId="4146578434" sldId="611"/>
            <ac:spMk id="5" creationId="{00000000-0000-0000-0000-000000000000}"/>
          </ac:spMkLst>
        </pc:spChg>
      </pc:sldChg>
      <pc:sldChg chg="del">
        <pc:chgData name="Anne-Margreeth Krijger" userId="45bf6bf6-40a8-4659-a855-e41ea21ec5db" providerId="ADAL" clId="{55915B8F-77B5-413A-869E-0F6E3C4F7DEF}" dt="2022-11-16T11:28:26.987" v="1" actId="47"/>
        <pc:sldMkLst>
          <pc:docMk/>
          <pc:sldMk cId="3593480865" sldId="612"/>
        </pc:sldMkLst>
      </pc:sldChg>
      <pc:sldChg chg="del">
        <pc:chgData name="Anne-Margreeth Krijger" userId="45bf6bf6-40a8-4659-a855-e41ea21ec5db" providerId="ADAL" clId="{55915B8F-77B5-413A-869E-0F6E3C4F7DEF}" dt="2022-11-16T11:28:26.987" v="1" actId="47"/>
        <pc:sldMkLst>
          <pc:docMk/>
          <pc:sldMk cId="3634145008" sldId="613"/>
        </pc:sldMkLst>
      </pc:sldChg>
      <pc:sldChg chg="del">
        <pc:chgData name="Anne-Margreeth Krijger" userId="45bf6bf6-40a8-4659-a855-e41ea21ec5db" providerId="ADAL" clId="{55915B8F-77B5-413A-869E-0F6E3C4F7DEF}" dt="2022-11-16T11:28:26.987" v="1" actId="47"/>
        <pc:sldMkLst>
          <pc:docMk/>
          <pc:sldMk cId="1563702185" sldId="620"/>
        </pc:sldMkLst>
      </pc:sldChg>
      <pc:sldChg chg="modSp mod">
        <pc:chgData name="Anne-Margreeth Krijger" userId="45bf6bf6-40a8-4659-a855-e41ea21ec5db" providerId="ADAL" clId="{55915B8F-77B5-413A-869E-0F6E3C4F7DEF}" dt="2022-11-16T11:28:44.271" v="53" actId="6549"/>
        <pc:sldMkLst>
          <pc:docMk/>
          <pc:sldMk cId="31278859" sldId="621"/>
        </pc:sldMkLst>
        <pc:spChg chg="mod">
          <ac:chgData name="Anne-Margreeth Krijger" userId="45bf6bf6-40a8-4659-a855-e41ea21ec5db" providerId="ADAL" clId="{55915B8F-77B5-413A-869E-0F6E3C4F7DEF}" dt="2022-11-16T11:28:38.017" v="50" actId="20577"/>
          <ac:spMkLst>
            <pc:docMk/>
            <pc:sldMk cId="31278859" sldId="621"/>
            <ac:spMk id="2" creationId="{00000000-0000-0000-0000-000000000000}"/>
          </ac:spMkLst>
        </pc:spChg>
        <pc:spChg chg="mod">
          <ac:chgData name="Anne-Margreeth Krijger" userId="45bf6bf6-40a8-4659-a855-e41ea21ec5db" providerId="ADAL" clId="{55915B8F-77B5-413A-869E-0F6E3C4F7DEF}" dt="2022-11-16T11:28:44.271" v="53" actId="6549"/>
          <ac:spMkLst>
            <pc:docMk/>
            <pc:sldMk cId="31278859" sldId="621"/>
            <ac:spMk id="3" creationId="{00000000-0000-0000-0000-000000000000}"/>
          </ac:spMkLst>
        </pc:spChg>
      </pc:sldChg>
      <pc:sldChg chg="del">
        <pc:chgData name="Anne-Margreeth Krijger" userId="45bf6bf6-40a8-4659-a855-e41ea21ec5db" providerId="ADAL" clId="{55915B8F-77B5-413A-869E-0F6E3C4F7DEF}" dt="2022-11-16T11:28:26.987" v="1" actId="47"/>
        <pc:sldMkLst>
          <pc:docMk/>
          <pc:sldMk cId="795943102" sldId="625"/>
        </pc:sldMkLst>
      </pc:sldChg>
      <pc:sldChg chg="del">
        <pc:chgData name="Anne-Margreeth Krijger" userId="45bf6bf6-40a8-4659-a855-e41ea21ec5db" providerId="ADAL" clId="{55915B8F-77B5-413A-869E-0F6E3C4F7DEF}" dt="2022-11-16T11:29:17.240" v="58" actId="47"/>
        <pc:sldMkLst>
          <pc:docMk/>
          <pc:sldMk cId="521682398" sldId="627"/>
        </pc:sldMkLst>
      </pc:sldChg>
      <pc:sldChg chg="del">
        <pc:chgData name="Anne-Margreeth Krijger" userId="45bf6bf6-40a8-4659-a855-e41ea21ec5db" providerId="ADAL" clId="{55915B8F-77B5-413A-869E-0F6E3C4F7DEF}" dt="2022-11-16T11:29:18.488" v="59" actId="47"/>
        <pc:sldMkLst>
          <pc:docMk/>
          <pc:sldMk cId="2412473709" sldId="628"/>
        </pc:sldMkLst>
      </pc:sldChg>
      <pc:sldChg chg="del">
        <pc:chgData name="Anne-Margreeth Krijger" userId="45bf6bf6-40a8-4659-a855-e41ea21ec5db" providerId="ADAL" clId="{55915B8F-77B5-413A-869E-0F6E3C4F7DEF}" dt="2022-11-16T11:29:14.051" v="56" actId="47"/>
        <pc:sldMkLst>
          <pc:docMk/>
          <pc:sldMk cId="3677569140" sldId="630"/>
        </pc:sldMkLst>
      </pc:sldChg>
      <pc:sldChg chg="del">
        <pc:chgData name="Anne-Margreeth Krijger" userId="45bf6bf6-40a8-4659-a855-e41ea21ec5db" providerId="ADAL" clId="{55915B8F-77B5-413A-869E-0F6E3C4F7DEF}" dt="2022-11-16T11:29:20.111" v="60" actId="47"/>
        <pc:sldMkLst>
          <pc:docMk/>
          <pc:sldMk cId="2151480607" sldId="6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6C530-9ED3-4BA3-BB13-DDBCAA4621E9}" type="datetimeFigureOut">
              <a:rPr lang="nl-NL" smtClean="0"/>
              <a:t>3-4-2023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FF5F2-0D06-4781-A06B-5B7E12424E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59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FF5F2-0D06-4781-A06B-5B7E12424E9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07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 koolhydraten</a:t>
            </a:r>
            <a:r>
              <a:rPr lang="nl-NL" baseline="0" dirty="0"/>
              <a:t> = 1 suikerklontje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FF5F2-0D06-4781-A06B-5B7E12424E9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61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3798A-F190-421E-9200-9D9E5F9E0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93F0E3-DD22-49C7-8E2A-4426204B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C132A7-B784-44E4-BAC4-536EC5B8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53C7B-F90C-4608-BA21-B630E82C9387}" type="datetime1">
              <a:rPr lang="nl-NL" smtClean="0"/>
              <a:t>3-4-2023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D978C7-6210-45F9-9929-B80E9310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B2F756-C51A-4967-9649-0EFE9BB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656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549336-7CEA-48F7-88A0-3C0FC510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116C59-2344-48DB-8CB9-CA689A6EA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027281-3763-4BEB-8A81-D9FF1D69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989F-0B2C-4CDC-AC6F-167F02BC3AB6}" type="datetime1">
              <a:rPr lang="nl-NL" smtClean="0"/>
              <a:t>3-4-2023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17E4A0-1E61-485B-BEEC-022F52608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6BB98D-6E99-488C-B38C-09257048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786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BA5D497-1FE7-40C0-9AB1-0B157788D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293F8D-CF21-4387-8568-D0EE296CD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9C8420-80EB-4B08-8BF3-44E1D93D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C7DE-BB68-443A-B98A-2532F87564CC}" type="datetime1">
              <a:rPr lang="nl-NL" smtClean="0"/>
              <a:t>3-4-2023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FD9267-F880-4232-974C-86BB9DA8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515249-5380-4427-951C-3A619D17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85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BC0D6-7023-46C3-A452-2E912355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A10584-6BEF-4531-8553-6F6201780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5B4221-6578-41EC-8D4F-40381881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2EA55-1001-464B-B9F7-5EE7D002805D}" type="datetime1">
              <a:rPr lang="nl-NL" smtClean="0"/>
              <a:t>3-4-2023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DB4E79-BDCF-4EBF-A042-131580D9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4975B4-E744-4E0F-8010-5B07A027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17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639F6-FA7D-411E-BB86-7A1BEB21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59C0E6-BE2B-4390-B0C7-A9537CA3E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A2B633-5D30-43F8-8813-68D4DF5A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D5E2-E977-4302-AF4B-CCB118449511}" type="datetime1">
              <a:rPr lang="nl-NL" smtClean="0"/>
              <a:t>3-4-2023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83C416-4717-486D-8D4D-8829A43C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FC1CF4-6E3C-4296-BE95-885FF3D5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899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D9A2D-7373-4FCD-9781-F8117171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03384E-4858-430F-A9F0-9B60E7D86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B7BC9E-F39D-4395-A316-F61DB900C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3AF189-4EB9-44F1-91AF-5C925F46E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0682B-B0E9-4B94-88B4-8215C9BE8FDB}" type="datetime1">
              <a:rPr lang="nl-NL" smtClean="0"/>
              <a:t>3-4-2023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CA52F8-5D22-48E4-B96B-7C35809F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37A5D4-6C17-48A4-9687-A49F6BCC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79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C7D80-C378-499B-BEAB-9A3B9402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915546-24C4-4578-8192-87F0A8D7D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067B7-B16D-42C3-818A-BBEAE419E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235E6A-665B-4DE6-B982-0A0644271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41940C-2447-4320-9FAB-8998F3DE0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DE27293-609F-4ECF-B268-EE3526B3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5FFF-3C40-41D4-8545-F91EC3898399}" type="datetime1">
              <a:rPr lang="nl-NL" smtClean="0"/>
              <a:t>3-4-2023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3622530-5FAC-4FE9-ACE7-76821A483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8558DFB-87A9-4B82-BE17-A556B80D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59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E5F9C3-7065-42F7-B32B-4E5F96E9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638A04-5021-4255-9F60-68100C59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1806E-51E1-4087-83E4-D03BA0438142}" type="datetime1">
              <a:rPr lang="nl-NL" smtClean="0"/>
              <a:t>3-4-2023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6B9AB6-827E-4ADA-BF98-5B7CA7F3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C97206D-2DD8-487A-96E6-B63F570A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36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0D5D66-B216-4B8C-B8A7-EA20E18AA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E460-BD77-4CE3-B5AD-C734DF88CFF8}" type="datetime1">
              <a:rPr lang="nl-NL" smtClean="0"/>
              <a:t>3-4-2023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6D91EA-1865-466F-80F8-A2A7C3BC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85BE2A-686B-4A83-8617-AAB9B985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3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A95B9-0E5B-44A2-93CE-375590328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A480C-78B1-4C24-B81D-CF3DEC4F9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4C1675-C6FB-4DFA-A610-2D9E5D344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298C589-3289-483C-AFD6-1E1E2D94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BA51-6AE0-41B2-9101-E57928EF6022}" type="datetime1">
              <a:rPr lang="nl-NL" smtClean="0"/>
              <a:t>3-4-2023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4F7C2D-AD09-4374-A300-C11E555F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ED18FA-77B5-4D71-9D6C-6A8477F4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1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47B5CF-CBF2-4D3A-A5FE-231AA290A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07DBA67-C9A0-4478-9250-F2ADFF436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1AD536-E769-4235-9F47-960EB0608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76FD31-83C8-4E67-A228-A3BE8860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24A8-3C37-4EA1-90E8-25D6637A41BA}" type="datetime1">
              <a:rPr lang="nl-NL" smtClean="0"/>
              <a:t>3-4-2023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8FC7BF-4FE4-4C0C-83C7-FF831E6DF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148274-7E98-4DA6-A907-B840E9CA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36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254F03-826C-4666-BA81-4D193A88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C43560-E7E9-44A9-9A69-A430EBCCB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609A2A-EDBC-4FBE-BE11-4404ADB78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7F84C-448C-4CF2-A272-868A287FA495}" type="datetime1">
              <a:rPr lang="nl-NL" smtClean="0"/>
              <a:t>3-4-2023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672E51-71EA-42E5-AC03-395EE972C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27EC66-1391-4146-823B-F2E10DB53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58EC-1635-47A0-B8AF-D77460FBA2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09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beeldingsresultaat voor quiz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9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9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Brood/Crackers/Koek</a:t>
            </a:r>
            <a:br>
              <a:rPr lang="nl-NL" dirty="0"/>
            </a:br>
            <a:r>
              <a:rPr lang="nl-NL" sz="3600" dirty="0"/>
              <a:t>Hoeveel koolhydraten 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Volkoren beschuit				6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Croissant					18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Eierkoek					18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Krentenbol					35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Plak ontbijtkoek				14 KH				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FF0000"/>
                </a:solidFill>
              </a:rPr>
              <a:t>1 Schaaltje kruidnoten(= 100 gr)		75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Roze koek					33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Punt appelgebak (=85 gr)			32 KH</a:t>
            </a:r>
          </a:p>
          <a:p>
            <a:pPr marL="514350" indent="-514350">
              <a:buFont typeface="+mj-lt"/>
              <a:buAutoNum type="alphaUcPeriod"/>
            </a:pPr>
            <a:endParaRPr lang="nl-NL" dirty="0"/>
          </a:p>
        </p:txBody>
      </p:sp>
      <p:pic>
        <p:nvPicPr>
          <p:cNvPr id="3074" name="Picture 2" descr="Afbeeldingsresultaat voor kruidnote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0" r="20525"/>
          <a:stretch/>
        </p:blipFill>
        <p:spPr bwMode="auto">
          <a:xfrm>
            <a:off x="8460218" y="2183802"/>
            <a:ext cx="3227294" cy="319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14739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Brood/Crackers/Koek</a:t>
            </a:r>
            <a:br>
              <a:rPr lang="nl-NL" dirty="0"/>
            </a:br>
            <a:r>
              <a:rPr lang="nl-NL" dirty="0">
                <a:solidFill>
                  <a:srgbClr val="FF0000"/>
                </a:solidFill>
              </a:rPr>
              <a:t>Hoeveel suikerklontjes is dat? 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21525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Volkoren beschuit				6  KH		= 1,2 suikerklontje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Croissant					18 KH		= 3,6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Eierkoek					18 KH		= 3,6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Krentenbol					35 KH		= 7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Plak ontbijtkoek				14 KH		= 2,8		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FF0000"/>
                </a:solidFill>
              </a:rPr>
              <a:t>1 Schaaltje kruidnoten(= 100 gr)		75 KH		= 15 klontjes !!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Roze koek					33 KH		= 6,6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Punt appelgebak (=85 gr)			32 KH		= 6,4</a:t>
            </a:r>
          </a:p>
          <a:p>
            <a:pPr marL="514350" indent="-514350">
              <a:buFont typeface="+mj-lt"/>
              <a:buAutoNum type="alphaUcPeriod"/>
            </a:pP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 descr="Afbeeldingsresultaat voor suikerklontjes&quot;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936" y="230188"/>
            <a:ext cx="1260764" cy="125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8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Vraag 4: Drinken</a:t>
            </a:r>
            <a:br>
              <a:rPr lang="nl-NL" dirty="0"/>
            </a:br>
            <a:r>
              <a:rPr lang="nl-NL" sz="4000" dirty="0"/>
              <a:t>Wat bevat de meeste koolhydraten 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beker latte </a:t>
            </a:r>
            <a:r>
              <a:rPr lang="nl-NL" dirty="0" err="1"/>
              <a:t>macchiato</a:t>
            </a:r>
            <a:endParaRPr lang="nl-NL" dirty="0"/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melk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appelsap (150ml)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druivensap (150ml)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frisdrank ( 150ml)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biertje ( 200 ml)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zoete witte wijn ( 100ml)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rode wijn ( 100ml)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droge witte wijn ( 100ml)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7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Drinken</a:t>
            </a:r>
            <a:br>
              <a:rPr lang="nl-NL" dirty="0"/>
            </a:br>
            <a:r>
              <a:rPr lang="nl-NL" sz="3600" dirty="0"/>
              <a:t>Hoeveel koolhydraten 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beker latte </a:t>
            </a:r>
            <a:r>
              <a:rPr lang="nl-NL" dirty="0" err="1"/>
              <a:t>Macchiato</a:t>
            </a:r>
            <a:r>
              <a:rPr lang="nl-NL" dirty="0"/>
              <a:t>			9,2 KH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melk					7  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appelsap (150ml)			15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FF0000"/>
                </a:solidFill>
              </a:rPr>
              <a:t>1 glas druivensap (150ml)			24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frisdrank ( 150ml) 			18 KH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70C0"/>
                </a:solidFill>
              </a:rPr>
              <a:t>1 biertje ( 200 ml)				8   KH (+ alcohol !!)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70C0"/>
                </a:solidFill>
              </a:rPr>
              <a:t>1 glas zoete witte wijn ( 100ml)		14 KH (+ alcohol !!)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70C0"/>
                </a:solidFill>
              </a:rPr>
              <a:t>1 glas rode wijn ( 100ml)			3   KH (+ alcohol !!)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70C0"/>
                </a:solidFill>
              </a:rPr>
              <a:t>1 glas droge witte wijn ( 100ml)		0   KH (+ alcohol !!)</a:t>
            </a:r>
          </a:p>
        </p:txBody>
      </p:sp>
      <p:pic>
        <p:nvPicPr>
          <p:cNvPr id="6146" name="Picture 2" descr="Afbeeldingsresultaat voor druivensap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9" r="28404"/>
          <a:stretch/>
        </p:blipFill>
        <p:spPr bwMode="auto">
          <a:xfrm>
            <a:off x="10328237" y="1825625"/>
            <a:ext cx="161925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77153"/>
      </p:ext>
    </p:extLst>
  </p:cSld>
  <p:clrMapOvr>
    <a:masterClrMapping/>
  </p:clrMapOvr>
  <p:transition spd="slow"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Drinken</a:t>
            </a:r>
            <a:br>
              <a:rPr lang="nl-NL" dirty="0"/>
            </a:br>
            <a:r>
              <a:rPr lang="nl-NL" sz="3600" dirty="0">
                <a:solidFill>
                  <a:srgbClr val="FF0000"/>
                </a:solidFill>
              </a:rPr>
              <a:t>Hoeveel suikerklontjes is dat?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beker latte </a:t>
            </a:r>
            <a:r>
              <a:rPr lang="nl-NL" dirty="0" err="1"/>
              <a:t>Macchiato</a:t>
            </a:r>
            <a:r>
              <a:rPr lang="nl-NL" dirty="0"/>
              <a:t>			9,2 KH	= 1,8 klontje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melk					7    KH		= 1,4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appelsap (150ml)			15  KH	= 3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FF0000"/>
                </a:solidFill>
              </a:rPr>
              <a:t>1 glas druivensap (150ml)			24 KH		= 4,8 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glas frisdrank ( 150ml) 			18 KH		= 3,5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70C0"/>
                </a:solidFill>
              </a:rPr>
              <a:t>1 biertje ( 200 ml)				8   KH 		= 1,5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70C0"/>
                </a:solidFill>
              </a:rPr>
              <a:t>1 glas zoete witte wijn ( 100ml)		14 KH 	= 2,8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70C0"/>
                </a:solidFill>
              </a:rPr>
              <a:t>1 glas rode wijn ( 100ml)			3   KH 		= 0,6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70C0"/>
                </a:solidFill>
              </a:rPr>
              <a:t>1 glas droge witte wijn ( 100ml)		0   KH 		= 0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 descr="Afbeeldingsresultaat voor suikerklontjes&quot;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5" y="0"/>
            <a:ext cx="1603929" cy="16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7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Vraag 5: Aardappelen/Graanproducten</a:t>
            </a:r>
            <a:br>
              <a:rPr lang="nl-NL" dirty="0"/>
            </a:br>
            <a:r>
              <a:rPr lang="nl-NL" sz="4000" dirty="0"/>
              <a:t>Welk product heeft de meeste koolhydraten 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pannenkoek ( 100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pizza (300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portie </a:t>
            </a:r>
            <a:r>
              <a:rPr lang="nl-NL" dirty="0" err="1"/>
              <a:t>cruesli</a:t>
            </a:r>
            <a:r>
              <a:rPr lang="nl-NL" dirty="0"/>
              <a:t> (50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portie cornflakes (50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portie patat (150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gekookte aardappelen (50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gekookte rijst (50gr)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gekookte pasta ( 50 gr) 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bruine bonen (70 gr)</a:t>
            </a:r>
          </a:p>
        </p:txBody>
      </p:sp>
    </p:spTree>
    <p:extLst>
      <p:ext uri="{BB962C8B-B14F-4D97-AF65-F5344CB8AC3E}">
        <p14:creationId xmlns:p14="http://schemas.microsoft.com/office/powerpoint/2010/main" val="212190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cornflake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6800"/>
          <a:stretch/>
        </p:blipFill>
        <p:spPr bwMode="auto">
          <a:xfrm>
            <a:off x="5162550" y="1825625"/>
            <a:ext cx="2990850" cy="20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Aardappelen/Graanproducten</a:t>
            </a:r>
            <a:br>
              <a:rPr lang="nl-NL" dirty="0"/>
            </a:br>
            <a:r>
              <a:rPr lang="nl-NL" sz="4000" dirty="0"/>
              <a:t>Welk product heeft de meeste koolhydraten 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76325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pannenkoek ( 100 gr)				= 25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pizza (300 gr)						= 24 tot 49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portie </a:t>
            </a:r>
            <a:r>
              <a:rPr lang="nl-NL" dirty="0" err="1"/>
              <a:t>cruesli</a:t>
            </a:r>
            <a:r>
              <a:rPr lang="nl-NL" dirty="0"/>
              <a:t> (50 gr)				= 35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FF0000"/>
                </a:solidFill>
              </a:rPr>
              <a:t>1 portie cornflakes (50 gr)				= 83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bakje patat (150 gr)					= 57 KH (19 per 50gr)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gekookte aardappelen (50 gr)	= 8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gekookte rijst (50gr)		= 16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gekookte pasta ( 50 gr) 		= 11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bruine bonen (70 gr)		= 8 KH</a:t>
            </a:r>
          </a:p>
        </p:txBody>
      </p:sp>
    </p:spTree>
    <p:extLst>
      <p:ext uri="{BB962C8B-B14F-4D97-AF65-F5344CB8AC3E}">
        <p14:creationId xmlns:p14="http://schemas.microsoft.com/office/powerpoint/2010/main" val="2488868328"/>
      </p:ext>
    </p:extLst>
  </p:cSld>
  <p:clrMapOvr>
    <a:masterClrMapping/>
  </p:clrMapOvr>
  <p:transition spd="slow"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Aardappelen/Graanproducten</a:t>
            </a:r>
            <a:br>
              <a:rPr lang="nl-NL" dirty="0"/>
            </a:br>
            <a:r>
              <a:rPr lang="nl-NL" sz="3600" dirty="0">
                <a:solidFill>
                  <a:srgbClr val="FF0000"/>
                </a:solidFill>
              </a:rPr>
              <a:t>Hoeveel suikerklontjes is dat?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56509"/>
            <a:ext cx="10763250" cy="432045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pannenkoek ( 100 gr)				25 KH	= 5 klontjes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pizza (300 gr)						24-49	= 5 tot 10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portie </a:t>
            </a:r>
            <a:r>
              <a:rPr lang="nl-NL" dirty="0" err="1"/>
              <a:t>cruesli</a:t>
            </a:r>
            <a:r>
              <a:rPr lang="nl-NL" dirty="0"/>
              <a:t> (50 gr)				35 KH	= 7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FF0000"/>
                </a:solidFill>
              </a:rPr>
              <a:t>1 portie cornflakes (50 gr)				83 KH	= 16,5 klontjes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bakje patat (150 gr)					57 KH = 11,5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gekookte aardappelen (50 gr)	8  KH	= 1,6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gekookte rijst (50gr)		16 KH	= 3,2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gekookte pasta ( 50 gr) 		11 KH	= 2,2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opscheplepel bruine bonen (70 gr)		8 KH	= 1,6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Afbeeldingsresultaat voor suikerklontj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75" y="1856509"/>
            <a:ext cx="1851307" cy="18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9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Vraag 6: Vlees/Vis/Gevogelte</a:t>
            </a:r>
            <a:br>
              <a:rPr lang="nl-NL" dirty="0"/>
            </a:br>
            <a:r>
              <a:rPr lang="nl-NL" sz="3600" dirty="0"/>
              <a:t>Wat bevat de meeste koolhydraten 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Kipfilet (100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Schnitzel (gepaneerd kip, 110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Filet lapje (varkens, 75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Gehaktbal (95 gr, rund)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Frikandel (75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Knakworst ( 3 stuks)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Rookworst, mager ( 100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Lekkerbekje (1 st=120gr)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Vissticks (3 stuks= 75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Zalm (1 moot = 120 gr)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7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Vlees/Vis/Gevogelte</a:t>
            </a:r>
            <a:br>
              <a:rPr lang="nl-NL" dirty="0"/>
            </a:br>
            <a:r>
              <a:rPr lang="nl-NL" sz="3600" dirty="0"/>
              <a:t>Hoeveel koolhydraten 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Kipfilet (100 gr)				0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FF0000"/>
                </a:solidFill>
              </a:rPr>
              <a:t>1 Schnitzel (gepaneerd kip, 110 gr)		10,9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Filet lapje (varkens, 75 gr)			0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Gehaktbal (95 gr, rund)			4,9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Frikandel (75 gr)				5,2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Knakworst ( 3 stuks)				3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Rookworst, mager ( 100 gr)			3,3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Lekkerbekje (1 st=120gr)			2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FF0000"/>
                </a:solidFill>
              </a:rPr>
              <a:t>Vissticks (3 stuks= 75 gr)			10,5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Zalm (1 moot = 120 gr)				0  KH</a:t>
            </a:r>
          </a:p>
        </p:txBody>
      </p:sp>
      <p:pic>
        <p:nvPicPr>
          <p:cNvPr id="1026" name="Picture 2" descr="Afbeeldingsresultaat voor visstick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102" y="3054927"/>
            <a:ext cx="2914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4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 Kennis Quiz</a:t>
            </a:r>
          </a:p>
        </p:txBody>
      </p:sp>
      <p:pic>
        <p:nvPicPr>
          <p:cNvPr id="1026" name="Picture 2" descr="Afbeeldingsresultaat voor suikerklontjes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65" y="1524411"/>
            <a:ext cx="72216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E71070E-5681-688A-62C8-512FB2967710}"/>
              </a:ext>
            </a:extLst>
          </p:cNvPr>
          <p:cNvSpPr txBox="1"/>
          <p:nvPr/>
        </p:nvSpPr>
        <p:spPr>
          <a:xfrm>
            <a:off x="3219226" y="6123543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Met dank aan leefstijlapotheker </a:t>
            </a:r>
            <a:r>
              <a:rPr lang="nl-NL" i="1" dirty="0"/>
              <a:t>Anne-Margreeth Krijger</a:t>
            </a:r>
          </a:p>
        </p:txBody>
      </p:sp>
    </p:spTree>
    <p:extLst>
      <p:ext uri="{BB962C8B-B14F-4D97-AF65-F5344CB8AC3E}">
        <p14:creationId xmlns:p14="http://schemas.microsoft.com/office/powerpoint/2010/main" val="353884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Vlees/Vis/Gevogelte</a:t>
            </a:r>
            <a:br>
              <a:rPr lang="nl-NL" dirty="0"/>
            </a:br>
            <a:r>
              <a:rPr lang="nl-NL" sz="3600" dirty="0">
                <a:solidFill>
                  <a:srgbClr val="FF0000"/>
                </a:solidFill>
              </a:rPr>
              <a:t>Hoeveel suikerklontjes is dat?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Kipfilet ( 100 gr)				0  KH		= 0 klontjes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FF0000"/>
                </a:solidFill>
              </a:rPr>
              <a:t>1 Schnitzel (gepaneerd kip, 110 gr)		10,9  KH	= 2,18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Filet lapje (varkens, 75 gr)			0  KH		= 0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Gehaktbal (95 gr, rund)			4,9  KH	= 0,98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Frikandel (75 gr)				5,2  KH	= 1,04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Knakworst ( 3 stuks)				3  KH		= 0,6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Rookworst, mager (100 gr)			3,3 KH		= 0,7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Lekkerbekje (1 st=120gr)			2  KH		= 0,4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FF0000"/>
                </a:solidFill>
              </a:rPr>
              <a:t>Vissticks (3 stuks= 75 gr)			10,5 KH	= 2,1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Zalm (1 moot = 120 gr)				0  KH		= 0</a:t>
            </a:r>
          </a:p>
        </p:txBody>
      </p:sp>
      <p:pic>
        <p:nvPicPr>
          <p:cNvPr id="2050" name="Picture 2" descr="Afbeeldingsresultaat voor suikerklontj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700934" cy="170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43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Vlees/Vis/Gevogelte</a:t>
            </a:r>
            <a:br>
              <a:rPr lang="nl-NL" dirty="0"/>
            </a:br>
            <a:r>
              <a:rPr lang="nl-NL" sz="3600" dirty="0">
                <a:solidFill>
                  <a:srgbClr val="00B0F0"/>
                </a:solidFill>
              </a:rPr>
              <a:t>Hoeveel eiwitten is dat?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B0F0"/>
                </a:solidFill>
              </a:rPr>
              <a:t>1 Kipfilet (100 gr)				30,9 gram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Schnitzel (gepaneerd kip, 110 gr)		16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Filet lapje (varkens, 75 gr)			21,5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Gehaktbal (95 gr, rund)			25,6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Frikandel (75 gr)				10,4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Knakworst ( 3 stuks)				6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Rookworst, mager (100 gr)			14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Lekkerbekje (1 st=120gr)			26,8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Vissticks (3 stuks= 75 gr)			16,4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B0F0"/>
                </a:solidFill>
              </a:rPr>
              <a:t>Zalm (1 moot = 120 gr)				30,2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9351817" y="2729129"/>
            <a:ext cx="2133601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Let op:</a:t>
            </a:r>
          </a:p>
          <a:p>
            <a:pPr algn="ctr"/>
            <a:r>
              <a:rPr lang="nl-NL" dirty="0"/>
              <a:t>Ook eiwit laat insulinespiegel stijgen (maar minder dan KH) !</a:t>
            </a:r>
          </a:p>
          <a:p>
            <a:pPr algn="ctr"/>
            <a:endParaRPr lang="nl-NL" dirty="0"/>
          </a:p>
        </p:txBody>
      </p:sp>
      <p:pic>
        <p:nvPicPr>
          <p:cNvPr id="3074" name="Picture 2" descr="Afbeeldingsresultaat voor zalm&quot;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85" y="4904076"/>
            <a:ext cx="2762663" cy="14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kipfilet&quot;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357" y="768495"/>
            <a:ext cx="2420520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40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fbeeldingsresultaat voor en de winnaar i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153943"/>
            <a:ext cx="10958945" cy="65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Vraag 1: Fruit</a:t>
            </a:r>
            <a:br>
              <a:rPr lang="nl-NL" dirty="0"/>
            </a:br>
            <a:r>
              <a:rPr lang="nl-NL" sz="3600" dirty="0"/>
              <a:t>Wat bevat de meeste koolhydraten 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Aardbeien (1 schaaltje= 100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appel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banaan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trosje druiven (= 125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Kersen ( 1 schaaltje= 200gr)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sinaasappel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perzik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mango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Watermeloen ( 1 schijf= 150gr)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6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Fruit</a:t>
            </a:r>
            <a:br>
              <a:rPr lang="nl-NL" dirty="0"/>
            </a:br>
            <a:r>
              <a:rPr lang="nl-NL" sz="3600" dirty="0"/>
              <a:t>Hoeveel koolhydraten 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Aardbeien (1 schaaltje= 100 gr)	6 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appel					14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banaan				20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trosje druiven (= 125 gr)		20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Kersen ( 1 schaaltje= 200gr)		14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sinaasappel				13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perzik					9  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C00000"/>
                </a:solidFill>
              </a:rPr>
              <a:t>1 mango					40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Watermeloen ( 1 schijf= 150gr) 	12 KH</a:t>
            </a:r>
          </a:p>
          <a:p>
            <a:endParaRPr lang="nl-NL" dirty="0"/>
          </a:p>
        </p:txBody>
      </p:sp>
      <p:pic>
        <p:nvPicPr>
          <p:cNvPr id="7170" name="Picture 2" descr="Afbeeldingsresultaat voor mango&quot;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41" y="3507476"/>
            <a:ext cx="3587063" cy="24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8291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Fruit</a:t>
            </a:r>
            <a:br>
              <a:rPr lang="nl-NL" dirty="0"/>
            </a:br>
            <a:r>
              <a:rPr lang="nl-NL" sz="3600" dirty="0"/>
              <a:t>Hoeveel suikerklontjes is dat?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B050"/>
                </a:solidFill>
              </a:rPr>
              <a:t>Aardbeien (1 schaaltje= 100 gr)	6   KH		= 1,2 suikerklontje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appel					14 KH		= 2,8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banaan				20 KH		= 4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trosje druiven (= 125 gr)		20 KH		= 4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Kersen ( 1 schaaltje= 200gr)		14 KH		= 2,8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sinaasappel				13 KH		= 2,6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perzik					9   KH		= 1,8</a:t>
            </a:r>
          </a:p>
          <a:p>
            <a:pPr marL="514350" indent="-514350">
              <a:buFont typeface="+mj-lt"/>
              <a:buAutoNum type="alphaUcPeriod"/>
            </a:pPr>
            <a:r>
              <a:rPr lang="nl-NL" b="1" dirty="0">
                <a:solidFill>
                  <a:srgbClr val="C00000"/>
                </a:solidFill>
              </a:rPr>
              <a:t>1 mango					40 KH		= 8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Watermeloen ( 1 schijf= 150gr) 	12 KH		= 2,4</a:t>
            </a:r>
          </a:p>
          <a:p>
            <a:endParaRPr lang="nl-NL" dirty="0"/>
          </a:p>
        </p:txBody>
      </p:sp>
      <p:pic>
        <p:nvPicPr>
          <p:cNvPr id="5" name="Picture 2" descr="Afbeeldingsresultaat voor suikerklontj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48" y="2692025"/>
            <a:ext cx="1851307" cy="18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6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Vraag 2: Noten</a:t>
            </a:r>
            <a:br>
              <a:rPr lang="nl-NL" dirty="0"/>
            </a:br>
            <a:r>
              <a:rPr lang="nl-NL" sz="3600" dirty="0"/>
              <a:t>Wat bevat de meeste koolhydraten 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dirty="0" err="1"/>
              <a:t>Cashew</a:t>
            </a:r>
            <a:r>
              <a:rPr lang="nl-NL" dirty="0"/>
              <a:t> 		( 10 st= 20gr)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 err="1"/>
              <a:t>Macademia</a:t>
            </a:r>
            <a:r>
              <a:rPr lang="nl-NL" dirty="0"/>
              <a:t>	( 10 st= 25gr)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Pistache		( handje= 25gr)		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Walnoten	( handje= 25gr)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Pinda’s		( </a:t>
            </a:r>
            <a:r>
              <a:rPr lang="nl-NL" dirty="0" err="1"/>
              <a:t>eetlpl</a:t>
            </a:r>
            <a:r>
              <a:rPr lang="nl-NL" dirty="0"/>
              <a:t> = 20 gr)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Hazelnoten	( 20 st = 20 gr)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Paranoten	( 6 st = 20 gr)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 err="1"/>
              <a:t>Pecannoten</a:t>
            </a:r>
            <a:r>
              <a:rPr lang="nl-NL" dirty="0"/>
              <a:t>	( 20 gr)	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Amandelen	( handje= 25 gr)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24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/>
              <a:t>Noten</a:t>
            </a:r>
            <a:br>
              <a:rPr lang="nl-NL" dirty="0"/>
            </a:br>
            <a:r>
              <a:rPr lang="nl-NL" sz="3600" dirty="0"/>
              <a:t>Hoeveel koolhydraten 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b="1" dirty="0" err="1">
                <a:solidFill>
                  <a:srgbClr val="C00000"/>
                </a:solidFill>
              </a:rPr>
              <a:t>Cashew</a:t>
            </a:r>
            <a:r>
              <a:rPr lang="nl-NL" b="1" dirty="0">
                <a:solidFill>
                  <a:srgbClr val="C00000"/>
                </a:solidFill>
              </a:rPr>
              <a:t> 		( 10 st= 20gr)	4,2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 err="1"/>
              <a:t>Macademia</a:t>
            </a:r>
            <a:r>
              <a:rPr lang="nl-NL" dirty="0"/>
              <a:t>	( 10 st= 25gr)	3,4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Pistache		( handje= 25gr)	2,2 KH		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Walnoten	( handje= 25gr)	1,4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Pinda’s		( </a:t>
            </a:r>
            <a:r>
              <a:rPr lang="nl-NL" dirty="0" err="1"/>
              <a:t>eetlpl</a:t>
            </a:r>
            <a:r>
              <a:rPr lang="nl-NL" dirty="0"/>
              <a:t> = 20 gr)	2,8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Hazelnoten	( 20 st = 20 gr)	1,2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Paranoten	( 6 st = 20 gr)	1,0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 err="1"/>
              <a:t>Pecannoten</a:t>
            </a:r>
            <a:r>
              <a:rPr lang="nl-NL" dirty="0"/>
              <a:t>	( 20 gr)		1,0 KH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Amandelen	( handje= 25 gr)	3,5 KH</a:t>
            </a:r>
          </a:p>
          <a:p>
            <a:endParaRPr lang="nl-NL" dirty="0"/>
          </a:p>
        </p:txBody>
      </p:sp>
      <p:pic>
        <p:nvPicPr>
          <p:cNvPr id="6146" name="Picture 2" descr="Afbeeldingsresultaat voor cashewnote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5" b="6494"/>
          <a:stretch/>
        </p:blipFill>
        <p:spPr bwMode="auto">
          <a:xfrm>
            <a:off x="7791734" y="1870075"/>
            <a:ext cx="3562066" cy="201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874124"/>
      </p:ext>
    </p:extLst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Noten</a:t>
            </a:r>
            <a:br>
              <a:rPr lang="nl-NL" dirty="0"/>
            </a:br>
            <a:r>
              <a:rPr lang="nl-NL" sz="3600" dirty="0"/>
              <a:t>Hoeveel suikerklontjes is dat?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nl-NL" b="1" dirty="0" err="1">
                <a:solidFill>
                  <a:srgbClr val="C00000"/>
                </a:solidFill>
              </a:rPr>
              <a:t>Cashew</a:t>
            </a:r>
            <a:r>
              <a:rPr lang="nl-NL" b="1" dirty="0">
                <a:solidFill>
                  <a:srgbClr val="C00000"/>
                </a:solidFill>
              </a:rPr>
              <a:t> 		( 10 st= 20gr)	4,2 KH	= 0,8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 err="1"/>
              <a:t>Macademia</a:t>
            </a:r>
            <a:r>
              <a:rPr lang="nl-NL" dirty="0"/>
              <a:t>	( 10 st= 25gr)	3,4 KH	= 0,7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Pistache		( handje= 25gr)	2,2 KH	= 0,4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Walnoten	( handje= 25gr)	1,4 KH	= 0,3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Pinda’s		( </a:t>
            </a:r>
            <a:r>
              <a:rPr lang="nl-NL" dirty="0" err="1"/>
              <a:t>eetlpl</a:t>
            </a:r>
            <a:r>
              <a:rPr lang="nl-NL" dirty="0"/>
              <a:t> = 20 gr)	2,8 KH	= 0,6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Hazelnoten	( 20 st = 20 gr)	1,2 KH	= 0,24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>
                <a:solidFill>
                  <a:srgbClr val="00B050"/>
                </a:solidFill>
              </a:rPr>
              <a:t>Paranoten	( 6 st = 20 gr)	1,0 KH	= 0,2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 err="1">
                <a:solidFill>
                  <a:srgbClr val="00B050"/>
                </a:solidFill>
              </a:rPr>
              <a:t>Pecannoten</a:t>
            </a:r>
            <a:r>
              <a:rPr lang="nl-NL" dirty="0">
                <a:solidFill>
                  <a:srgbClr val="00B050"/>
                </a:solidFill>
              </a:rPr>
              <a:t>	( 20 gr)		1,0 KH	= 0,2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Amandelen	( handje= 25 gr)	3,5 KH	= 0,7</a:t>
            </a:r>
          </a:p>
          <a:p>
            <a:endParaRPr lang="nl-NL" dirty="0"/>
          </a:p>
        </p:txBody>
      </p:sp>
      <p:pic>
        <p:nvPicPr>
          <p:cNvPr id="5" name="Picture 2" descr="Afbeeldingsresultaat voor suikerklontj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366" y="4001294"/>
            <a:ext cx="1851307" cy="185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5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Vraag 3: Brood/crackers/koek</a:t>
            </a:r>
            <a:br>
              <a:rPr lang="nl-NL" dirty="0"/>
            </a:br>
            <a:r>
              <a:rPr lang="nl-NL" sz="3600" dirty="0"/>
              <a:t>Wat bevat de meeste koolhydraten </a:t>
            </a:r>
            <a:r>
              <a:rPr lang="nl-NL" sz="4000" dirty="0"/>
              <a:t>per portie?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nl-NL" dirty="0"/>
              <a:t>1 Volkoren beschuit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Croissant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Eierkoek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Krentenbol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Ontbijtkoek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Schaaltje kruidnoten(= 100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Roze koek (= 55 gr)</a:t>
            </a:r>
          </a:p>
          <a:p>
            <a:pPr marL="514350" indent="-514350">
              <a:buFont typeface="+mj-lt"/>
              <a:buAutoNum type="alphaUcPeriod"/>
            </a:pPr>
            <a:r>
              <a:rPr lang="nl-NL" dirty="0"/>
              <a:t>1 Punt appelgebak (=85 gr)</a:t>
            </a:r>
          </a:p>
        </p:txBody>
      </p:sp>
    </p:spTree>
    <p:extLst>
      <p:ext uri="{BB962C8B-B14F-4D97-AF65-F5344CB8AC3E}">
        <p14:creationId xmlns:p14="http://schemas.microsoft.com/office/powerpoint/2010/main" val="20839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2149</Words>
  <Application>Microsoft Office PowerPoint</Application>
  <PresentationFormat>Breedbeeld</PresentationFormat>
  <Paragraphs>198</Paragraphs>
  <Slides>22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PowerPoint-presentatie</vt:lpstr>
      <vt:lpstr> Kennis Quiz</vt:lpstr>
      <vt:lpstr>Vraag 1: Fruit Wat bevat de meeste koolhydraten per portie?</vt:lpstr>
      <vt:lpstr>Fruit Hoeveel koolhydraten per portie?</vt:lpstr>
      <vt:lpstr>Fruit Hoeveel suikerklontjes is dat?</vt:lpstr>
      <vt:lpstr>Vraag 2: Noten Wat bevat de meeste koolhydraten per portie?</vt:lpstr>
      <vt:lpstr>Noten Hoeveel koolhydraten per portie?</vt:lpstr>
      <vt:lpstr>Noten Hoeveel suikerklontjes is dat?</vt:lpstr>
      <vt:lpstr>Vraag 3: Brood/crackers/koek Wat bevat de meeste koolhydraten per portie?</vt:lpstr>
      <vt:lpstr>Brood/Crackers/Koek Hoeveel koolhydraten per portie?</vt:lpstr>
      <vt:lpstr>Brood/Crackers/Koek Hoeveel suikerklontjes is dat? </vt:lpstr>
      <vt:lpstr>Vraag 4: Drinken Wat bevat de meeste koolhydraten per portie?</vt:lpstr>
      <vt:lpstr>Drinken Hoeveel koolhydraten per portie?</vt:lpstr>
      <vt:lpstr>Drinken Hoeveel suikerklontjes is dat?</vt:lpstr>
      <vt:lpstr>Vraag 5: Aardappelen/Graanproducten Welk product heeft de meeste koolhydraten per portie?</vt:lpstr>
      <vt:lpstr>Aardappelen/Graanproducten Welk product heeft de meeste koolhydraten per portie?</vt:lpstr>
      <vt:lpstr>Aardappelen/Graanproducten Hoeveel suikerklontjes is dat?</vt:lpstr>
      <vt:lpstr>Vraag 6: Vlees/Vis/Gevogelte Wat bevat de meeste koolhydraten per portie?</vt:lpstr>
      <vt:lpstr>Vlees/Vis/Gevogelte Hoeveel koolhydraten per portie?</vt:lpstr>
      <vt:lpstr>Vlees/Vis/Gevogelte Hoeveel suikerklontjes is dat?</vt:lpstr>
      <vt:lpstr>Vlees/Vis/Gevogelte Hoeveel eiwitten is dat?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Suzanne Bakker</dc:creator>
  <cp:lastModifiedBy>Rogier larik</cp:lastModifiedBy>
  <cp:revision>235</cp:revision>
  <dcterms:created xsi:type="dcterms:W3CDTF">2019-10-08T14:18:17Z</dcterms:created>
  <dcterms:modified xsi:type="dcterms:W3CDTF">2023-04-03T13:54:41Z</dcterms:modified>
</cp:coreProperties>
</file>